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92563" autoAdjust="0"/>
  </p:normalViewPr>
  <p:slideViewPr>
    <p:cSldViewPr snapToGrid="0" snapToObjects="1">
      <p:cViewPr>
        <p:scale>
          <a:sx n="90" d="100"/>
          <a:sy n="90" d="100"/>
        </p:scale>
        <p:origin x="752" y="1072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3.png"/><Relationship Id="rId4" Type="http://schemas.openxmlformats.org/officeDocument/2006/relationships/image" Target="../media/image6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66.png"/><Relationship Id="rId10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tiff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70.tiff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70.tiff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tiff"/><Relationship Id="rId12" Type="http://schemas.openxmlformats.org/officeDocument/2006/relationships/image" Target="../media/image127.tiff"/><Relationship Id="rId13" Type="http://schemas.openxmlformats.org/officeDocument/2006/relationships/image" Target="../media/image128.tiff"/><Relationship Id="rId14" Type="http://schemas.openxmlformats.org/officeDocument/2006/relationships/image" Target="../media/image12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emf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tiff"/><Relationship Id="rId9" Type="http://schemas.openxmlformats.org/officeDocument/2006/relationships/image" Target="../media/image124.png"/><Relationship Id="rId10" Type="http://schemas.openxmlformats.org/officeDocument/2006/relationships/image" Target="../media/image12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34.gif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tiff"/><Relationship Id="rId20" Type="http://schemas.openxmlformats.org/officeDocument/2006/relationships/image" Target="../media/image33.png"/><Relationship Id="rId10" Type="http://schemas.openxmlformats.org/officeDocument/2006/relationships/image" Target="../media/image23.tiff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tiff"/><Relationship Id="rId15" Type="http://schemas.openxmlformats.org/officeDocument/2006/relationships/image" Target="../media/image28.tiff"/><Relationship Id="rId16" Type="http://schemas.openxmlformats.org/officeDocument/2006/relationships/image" Target="../media/image29.tiff"/><Relationship Id="rId17" Type="http://schemas.openxmlformats.org/officeDocument/2006/relationships/image" Target="../media/image30.png"/><Relationship Id="rId18" Type="http://schemas.openxmlformats.org/officeDocument/2006/relationships/image" Target="../media/image31.tiff"/><Relationship Id="rId19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jpe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137.tiff"/><Relationship Id="rId8" Type="http://schemas.openxmlformats.org/officeDocument/2006/relationships/image" Target="../media/image70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4" Type="http://schemas.openxmlformats.org/officeDocument/2006/relationships/image" Target="../media/image134.gif"/><Relationship Id="rId5" Type="http://schemas.openxmlformats.org/officeDocument/2006/relationships/image" Target="../media/image13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tiff"/><Relationship Id="rId20" Type="http://schemas.openxmlformats.org/officeDocument/2006/relationships/image" Target="../media/image31.tiff"/><Relationship Id="rId21" Type="http://schemas.openxmlformats.org/officeDocument/2006/relationships/image" Target="../media/image32.tiff"/><Relationship Id="rId22" Type="http://schemas.openxmlformats.org/officeDocument/2006/relationships/image" Target="../media/image33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2" Type="http://schemas.openxmlformats.org/officeDocument/2006/relationships/image" Target="../media/image23.tiff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tiff"/><Relationship Id="rId17" Type="http://schemas.openxmlformats.org/officeDocument/2006/relationships/image" Target="../media/image28.tiff"/><Relationship Id="rId18" Type="http://schemas.openxmlformats.org/officeDocument/2006/relationships/image" Target="../media/image29.tiff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tiff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tiff"/><Relationship Id="rId30" Type="http://schemas.openxmlformats.org/officeDocument/2006/relationships/image" Target="../media/image159.tiff"/><Relationship Id="rId31" Type="http://schemas.openxmlformats.org/officeDocument/2006/relationships/image" Target="../media/image160.tiff"/><Relationship Id="rId32" Type="http://schemas.openxmlformats.org/officeDocument/2006/relationships/image" Target="../media/image161.tiff"/><Relationship Id="rId10" Type="http://schemas.openxmlformats.org/officeDocument/2006/relationships/image" Target="../media/image64.png"/><Relationship Id="rId11" Type="http://schemas.openxmlformats.org/officeDocument/2006/relationships/image" Target="../media/image84.png"/><Relationship Id="rId12" Type="http://schemas.openxmlformats.org/officeDocument/2006/relationships/image" Target="../media/image146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66.png"/><Relationship Id="rId16" Type="http://schemas.openxmlformats.org/officeDocument/2006/relationships/image" Target="../media/image68.png"/><Relationship Id="rId17" Type="http://schemas.openxmlformats.org/officeDocument/2006/relationships/image" Target="../media/image88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tiff"/><Relationship Id="rId8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1.tiff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14.tiff"/><Relationship Id="rId10" Type="http://schemas.openxmlformats.org/officeDocument/2006/relationships/image" Target="../media/image35.png"/><Relationship Id="rId11" Type="http://schemas.openxmlformats.org/officeDocument/2006/relationships/image" Target="../media/image26.png"/><Relationship Id="rId12" Type="http://schemas.openxmlformats.org/officeDocument/2006/relationships/image" Target="../media/image36.png"/><Relationship Id="rId13" Type="http://schemas.openxmlformats.org/officeDocument/2006/relationships/image" Target="../media/image24.png"/><Relationship Id="rId14" Type="http://schemas.openxmlformats.org/officeDocument/2006/relationships/image" Target="../media/image32.tiff"/><Relationship Id="rId15" Type="http://schemas.openxmlformats.org/officeDocument/2006/relationships/image" Target="../media/image28.tiff"/><Relationship Id="rId16" Type="http://schemas.openxmlformats.org/officeDocument/2006/relationships/image" Target="../media/image37.tiff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31.tiff"/><Relationship Id="rId7" Type="http://schemas.openxmlformats.org/officeDocument/2006/relationships/image" Target="../media/image23.tiff"/><Relationship Id="rId8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3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tiff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32.tiff"/><Relationship Id="rId9" Type="http://schemas.openxmlformats.org/officeDocument/2006/relationships/image" Target="../media/image28.tiff"/><Relationship Id="rId10" Type="http://schemas.openxmlformats.org/officeDocument/2006/relationships/image" Target="../media/image4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tiff"/><Relationship Id="rId12" Type="http://schemas.openxmlformats.org/officeDocument/2006/relationships/image" Target="../media/image60.tiff"/><Relationship Id="rId13" Type="http://schemas.openxmlformats.org/officeDocument/2006/relationships/image" Target="../media/image61.tiff"/><Relationship Id="rId14" Type="http://schemas.openxmlformats.org/officeDocument/2006/relationships/image" Target="../media/image6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7" Type="http://schemas.openxmlformats.org/officeDocument/2006/relationships/image" Target="../media/image55.png"/><Relationship Id="rId8" Type="http://schemas.openxmlformats.org/officeDocument/2006/relationships/image" Target="../media/image56.tiff"/><Relationship Id="rId9" Type="http://schemas.openxmlformats.org/officeDocument/2006/relationships/image" Target="../media/image57.tiff"/><Relationship Id="rId10" Type="http://schemas.openxmlformats.org/officeDocument/2006/relationships/image" Target="../media/image5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0.tiff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r>
              <a:rPr lang="en-US" sz="1950" dirty="0"/>
              <a:t/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xmlns="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xmlns="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smtClean="0">
                <a:cs typeface="Arial"/>
              </a:rPr>
              <a:t>variables </a:t>
            </a:r>
            <a:r>
              <a:rPr lang="en-US" sz="1800" dirty="0">
                <a:cs typeface="Arial"/>
              </a:rPr>
              <a:t>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 smtClean="0">
                <a:cs typeface="Arial"/>
              </a:rPr>
              <a:t>similar</a:t>
            </a:r>
            <a:r>
              <a:rPr lang="en-US" sz="1800" dirty="0" smtClean="0">
                <a:cs typeface="Arial"/>
              </a:rPr>
              <a:t> </a:t>
            </a:r>
            <a:r>
              <a:rPr lang="en-US" sz="1800" dirty="0">
                <a:cs typeface="Arial"/>
              </a:rPr>
              <a:t>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xmlns="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xmlns="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(possibly incomplete scripts)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xmlns="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(complete scripts)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849624" cy="22857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9" y="1031509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xmlns="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xmlns="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xmlns="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xmlns="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xmlns="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xmlns="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(shared kernel namespace)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(independent workflow namespace)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</a:t>
            </a:r>
            <a:r>
              <a:rPr lang="en-US" dirty="0"/>
              <a:t>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/>
              <a:t>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xmlns="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xmlns="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xmlns="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xmlns="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xmlns="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xmlns="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xmlns="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xmlns="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xmlns="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xmlns="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xmlns="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xmlns="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xmlns="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xmlns="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xmlns="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xmlns="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xmlns="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xmlns="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xmlns="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xmlns="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xmlns="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xmlns="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xmlns="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xmlns="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xmlns="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xmlns="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xmlns="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xmlns="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xmlns="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xmlns="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xmlns="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xmlns="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xmlns="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xmlns="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xmlns="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xmlns="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xmlns="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xmlns="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xmlns="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xmlns="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xmlns="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xmlns="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xmlns="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xmlns="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xmlns="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xmlns="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xmlns="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xmlns="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xmlns="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xmlns="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xmlns="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xmlns="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xmlns="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xmlns="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xmlns="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xmlns="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xmlns="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xmlns="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xmlns="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xmlns="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 smtClean="0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  <a:endParaRPr lang="en-US" sz="1600" dirty="0">
                  <a:solidFill>
                    <a:srgbClr val="413C38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xmlns="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xmlns="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xmlns="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xmlns="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xmlns="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xmlns="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xmlns="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xmlns="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xmlns="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xmlns="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xmlns="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xmlns="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xmlns="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xmlns="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xmlns="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xmlns="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xmlns="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xmlns="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xmlns="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xmlns="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xmlns="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xmlns="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xmlns="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xmlns="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xmlns="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xmlns="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xmlns="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xmlns="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xmlns="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xmlns="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xmlns="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xmlns="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xmlns="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xmlns="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xmlns="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xmlns="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xmlns="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xmlns="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xmlns="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xmlns="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xmlns="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xmlns="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xmlns="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xmlns="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xmlns="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xmlns="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xmlns="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xmlns="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xmlns="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xmlns="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xmlns="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xmlns="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xmlns="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xmlns="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xmlns="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xmlns="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xmlns="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xmlns="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xmlns="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xmlns="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xmlns="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xmlns="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xmlns="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xmlns="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xmlns="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xmlns="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xmlns="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xmlns="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xmlns="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xmlns="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xmlns="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</a:rPr>
              <a:t>0.16.9</a:t>
            </a:r>
            <a:endParaRPr lang="en-US" altLang="zh-CN" sz="1400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</a:t>
            </a:r>
            <a:r>
              <a:rPr lang="en-US" altLang="zh-CN" sz="1400" smtClean="0">
                <a:solidFill>
                  <a:srgbClr val="404040"/>
                </a:solidFill>
                <a:latin typeface="Arial" panose="020B0604020202020204" pitchFamily="34" charset="0"/>
              </a:rPr>
              <a:t>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xmlns="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 smtClean="0"/>
              <a:t>Gao </a:t>
            </a:r>
            <a:r>
              <a:rPr lang="en-US" sz="1800" dirty="0"/>
              <a:t>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 smtClean="0"/>
              <a:t>Dr. John </a:t>
            </a:r>
            <a:r>
              <a:rPr lang="en-US" sz="1800" dirty="0"/>
              <a:t>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 smtClean="0"/>
              <a:t>Dr. Christopher </a:t>
            </a:r>
            <a:r>
              <a:rPr lang="en-US" sz="1800" dirty="0"/>
              <a:t>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xmlns="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xmlns="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xmlns="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xmlns="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xmlns="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xmlns="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xmlns="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xmlns="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xmlns="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xmlns="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xmlns="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xmlns="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xmlns="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xmlns="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xmlns="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xmlns="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xmlns="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xmlns="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xmlns="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xmlns="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xmlns="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xmlns="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xmlns="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xmlns="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xmlns="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xmlns="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xmlns="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xmlns="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xmlns="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xmlns="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xmlns="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xmlns="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xmlns="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xmlns="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xmlns="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xmlns="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3129</TotalTime>
  <Words>1201</Words>
  <Application>Microsoft Macintosh PowerPoint</Application>
  <PresentationFormat>On-screen Show (16:9)</PresentationFormat>
  <Paragraphs>345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Consolas</vt:lpstr>
      <vt:lpstr>ＭＳ Ｐゴシック</vt:lpstr>
      <vt:lpstr>ＭＳ 明朝</vt:lpstr>
      <vt:lpstr>Times</vt:lpstr>
      <vt:lpstr>Times New Roman</vt:lpstr>
      <vt:lpstr>Wingdings</vt:lpstr>
      <vt:lpstr>Arial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Parameters and runtime signatures</vt:lpstr>
      <vt:lpstr>Concurrent execution and external tasks</vt:lpstr>
      <vt:lpstr>SoS task model</vt:lpstr>
      <vt:lpstr>Execute scripts in docker containers</vt:lpstr>
      <vt:lpstr>Process-oriented vs outcome-oriented workflows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206</cp:revision>
  <dcterms:created xsi:type="dcterms:W3CDTF">2018-08-17T13:40:10Z</dcterms:created>
  <dcterms:modified xsi:type="dcterms:W3CDTF">2018-08-22T03:55:52Z</dcterms:modified>
</cp:coreProperties>
</file>